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3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>
        <p:scale>
          <a:sx n="77" d="100"/>
          <a:sy n="77" d="100"/>
        </p:scale>
        <p:origin x="-90" y="-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eg"/><Relationship Id="rId1" Type="http://schemas.openxmlformats.org/officeDocument/2006/relationships/image" Target="../media/image5.jpeg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6570BE-3A2F-4260-943E-0775B479FA10}" type="doc">
      <dgm:prSet loTypeId="urn:microsoft.com/office/officeart/2005/8/layout/hProcess10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8E85975-47FD-4799-B121-AE23FC2CAC2E}">
      <dgm:prSet phldrT="[Text]"/>
      <dgm:spPr/>
      <dgm:t>
        <a:bodyPr/>
        <a:lstStyle/>
        <a:p>
          <a:r>
            <a:rPr lang="en-GB" b="1" dirty="0" smtClean="0"/>
            <a:t>Sustainability</a:t>
          </a:r>
          <a:endParaRPr lang="en-GB" b="1" dirty="0"/>
        </a:p>
      </dgm:t>
    </dgm:pt>
    <dgm:pt modelId="{D44FD1DA-58F6-4A8E-9629-CE7B67C45DCE}" type="parTrans" cxnId="{84F41168-09B6-4FA4-86B8-C0F5DF406026}">
      <dgm:prSet/>
      <dgm:spPr/>
      <dgm:t>
        <a:bodyPr/>
        <a:lstStyle/>
        <a:p>
          <a:endParaRPr lang="en-GB"/>
        </a:p>
      </dgm:t>
    </dgm:pt>
    <dgm:pt modelId="{61C7211E-47AD-48FB-A108-4B8496E4554D}" type="sibTrans" cxnId="{84F41168-09B6-4FA4-86B8-C0F5DF406026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  <dgm:t>
        <a:bodyPr/>
        <a:lstStyle/>
        <a:p>
          <a:endParaRPr lang="en-GB"/>
        </a:p>
      </dgm:t>
    </dgm:pt>
    <dgm:pt modelId="{BF8F34DA-D1E2-4D21-89FA-75B6251893A1}">
      <dgm:prSet phldrT="[Text]"/>
      <dgm:spPr/>
      <dgm:t>
        <a:bodyPr/>
        <a:lstStyle/>
        <a:p>
          <a:r>
            <a:rPr lang="en-GB" b="1" dirty="0" smtClean="0"/>
            <a:t>Logistics and Supply Chain</a:t>
          </a:r>
          <a:endParaRPr lang="en-GB" b="1" dirty="0"/>
        </a:p>
      </dgm:t>
    </dgm:pt>
    <dgm:pt modelId="{137B5609-5C9C-410F-9027-0219F56B9508}" type="parTrans" cxnId="{7CD3A24A-F8A3-407F-AE9A-C7E142418D88}">
      <dgm:prSet/>
      <dgm:spPr/>
      <dgm:t>
        <a:bodyPr/>
        <a:lstStyle/>
        <a:p>
          <a:endParaRPr lang="en-GB"/>
        </a:p>
      </dgm:t>
    </dgm:pt>
    <dgm:pt modelId="{9749DD3B-9D0C-4568-8C78-F7A7669DB433}" type="sibTrans" cxnId="{7CD3A24A-F8A3-407F-AE9A-C7E142418D88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3000" r="-73000"/>
          </a:stretch>
        </a:blipFill>
      </dgm:spPr>
      <dgm:t>
        <a:bodyPr/>
        <a:lstStyle/>
        <a:p>
          <a:endParaRPr lang="en-GB"/>
        </a:p>
      </dgm:t>
    </dgm:pt>
    <dgm:pt modelId="{D3B15A61-A1BF-47BD-A03D-9A99064C86FD}">
      <dgm:prSet phldrT="[Text]"/>
      <dgm:spPr/>
      <dgm:t>
        <a:bodyPr/>
        <a:lstStyle/>
        <a:p>
          <a:r>
            <a:rPr lang="en-GB" b="1" dirty="0" smtClean="0"/>
            <a:t>Emerging Economies</a:t>
          </a:r>
          <a:endParaRPr lang="en-GB" b="1" dirty="0"/>
        </a:p>
      </dgm:t>
    </dgm:pt>
    <dgm:pt modelId="{0036BE82-11BD-4B7F-8B9D-480C8DCD6FBE}" type="parTrans" cxnId="{8AAE9DC4-9042-45A1-8D91-DA314C3451DB}">
      <dgm:prSet/>
      <dgm:spPr/>
      <dgm:t>
        <a:bodyPr/>
        <a:lstStyle/>
        <a:p>
          <a:endParaRPr lang="en-GB"/>
        </a:p>
      </dgm:t>
    </dgm:pt>
    <dgm:pt modelId="{B8BEADE8-910F-41D3-9EC6-4F8FB227B537}" type="sibTrans" cxnId="{8AAE9DC4-9042-45A1-8D91-DA314C3451DB}">
      <dgm:prSet/>
      <dgm:spPr/>
      <dgm:t>
        <a:bodyPr/>
        <a:lstStyle/>
        <a:p>
          <a:endParaRPr lang="en-GB"/>
        </a:p>
      </dgm:t>
    </dgm:pt>
    <dgm:pt modelId="{773BD1CA-EF79-418C-9355-60A035A11445}" type="pres">
      <dgm:prSet presAssocID="{6A6570BE-3A2F-4260-943E-0775B479FA1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61F892B-E903-4EFF-B152-53B05858D4E5}" type="pres">
      <dgm:prSet presAssocID="{A8E85975-47FD-4799-B121-AE23FC2CAC2E}" presName="composite" presStyleCnt="0"/>
      <dgm:spPr/>
    </dgm:pt>
    <dgm:pt modelId="{B6A2E6CB-7DE1-4535-9A4E-9C3EAE10A7E2}" type="pres">
      <dgm:prSet presAssocID="{A8E85975-47FD-4799-B121-AE23FC2CAC2E}" presName="imagSh" presStyleLbl="bgImgPlace1" presStyleIdx="0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</dgm:pt>
    <dgm:pt modelId="{FD5114E4-0D6B-4AA5-B9B7-8B9370240B87}" type="pres">
      <dgm:prSet presAssocID="{A8E85975-47FD-4799-B121-AE23FC2CAC2E}" presName="tx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A96EA2A-B4B4-4419-A9DC-C97D7C086A80}" type="pres">
      <dgm:prSet presAssocID="{61C7211E-47AD-48FB-A108-4B8496E4554D}" presName="sibTrans" presStyleLbl="sibTrans2D1" presStyleIdx="0" presStyleCnt="2"/>
      <dgm:spPr/>
      <dgm:t>
        <a:bodyPr/>
        <a:lstStyle/>
        <a:p>
          <a:endParaRPr lang="en-GB"/>
        </a:p>
      </dgm:t>
    </dgm:pt>
    <dgm:pt modelId="{B0A31845-8742-4541-8944-60FAB3C55B94}" type="pres">
      <dgm:prSet presAssocID="{61C7211E-47AD-48FB-A108-4B8496E4554D}" presName="connTx" presStyleLbl="sibTrans2D1" presStyleIdx="0" presStyleCnt="2"/>
      <dgm:spPr/>
      <dgm:t>
        <a:bodyPr/>
        <a:lstStyle/>
        <a:p>
          <a:endParaRPr lang="en-GB"/>
        </a:p>
      </dgm:t>
    </dgm:pt>
    <dgm:pt modelId="{84392A03-6CA5-44C7-B533-FE86DDA12311}" type="pres">
      <dgm:prSet presAssocID="{BF8F34DA-D1E2-4D21-89FA-75B6251893A1}" presName="composite" presStyleCnt="0"/>
      <dgm:spPr/>
    </dgm:pt>
    <dgm:pt modelId="{EBCAF854-D333-4B85-8EEC-70E3D278B9A9}" type="pres">
      <dgm:prSet presAssocID="{BF8F34DA-D1E2-4D21-89FA-75B6251893A1}" presName="imagSh" presStyleLbl="bgImgPlace1" presStyleIdx="1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3000" r="-73000"/>
          </a:stretch>
        </a:blipFill>
      </dgm:spPr>
    </dgm:pt>
    <dgm:pt modelId="{107B0F51-A522-4AF6-AD89-37CEEAFC23C7}" type="pres">
      <dgm:prSet presAssocID="{BF8F34DA-D1E2-4D21-89FA-75B6251893A1}" presName="tx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040CB07-EDD2-4D02-82D2-7269BFF10CEC}" type="pres">
      <dgm:prSet presAssocID="{9749DD3B-9D0C-4568-8C78-F7A7669DB433}" presName="sibTrans" presStyleLbl="sibTrans2D1" presStyleIdx="1" presStyleCnt="2"/>
      <dgm:spPr/>
      <dgm:t>
        <a:bodyPr/>
        <a:lstStyle/>
        <a:p>
          <a:endParaRPr lang="en-GB"/>
        </a:p>
      </dgm:t>
    </dgm:pt>
    <dgm:pt modelId="{E760C869-7D50-4134-B0EA-99E0D1D3344D}" type="pres">
      <dgm:prSet presAssocID="{9749DD3B-9D0C-4568-8C78-F7A7669DB433}" presName="connTx" presStyleLbl="sibTrans2D1" presStyleIdx="1" presStyleCnt="2"/>
      <dgm:spPr/>
      <dgm:t>
        <a:bodyPr/>
        <a:lstStyle/>
        <a:p>
          <a:endParaRPr lang="en-GB"/>
        </a:p>
      </dgm:t>
    </dgm:pt>
    <dgm:pt modelId="{AC97D773-381B-4105-92EC-27B1437F3BFD}" type="pres">
      <dgm:prSet presAssocID="{D3B15A61-A1BF-47BD-A03D-9A99064C86FD}" presName="composite" presStyleCnt="0"/>
      <dgm:spPr/>
    </dgm:pt>
    <dgm:pt modelId="{A44B8366-61B1-4E36-89BA-67DE4FB804A0}" type="pres">
      <dgm:prSet presAssocID="{D3B15A61-A1BF-47BD-A03D-9A99064C86FD}" presName="imagSh" presStyleLbl="bgImgPlac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BADACE27-3D72-4A08-A04B-05CB086D4739}" type="pres">
      <dgm:prSet presAssocID="{D3B15A61-A1BF-47BD-A03D-9A99064C86FD}" presName="tx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C0CC082-FB2E-48FD-B848-B8287851872C}" type="presOf" srcId="{9749DD3B-9D0C-4568-8C78-F7A7669DB433}" destId="{E760C869-7D50-4134-B0EA-99E0D1D3344D}" srcOrd="1" destOrd="0" presId="urn:microsoft.com/office/officeart/2005/8/layout/hProcess10"/>
    <dgm:cxn modelId="{5AB275AC-E5B5-4BC7-A6C0-5ADCE0BFFBE4}" type="presOf" srcId="{6A6570BE-3A2F-4260-943E-0775B479FA10}" destId="{773BD1CA-EF79-418C-9355-60A035A11445}" srcOrd="0" destOrd="0" presId="urn:microsoft.com/office/officeart/2005/8/layout/hProcess10"/>
    <dgm:cxn modelId="{E58C5F12-E694-44DC-B409-962BCE409892}" type="presOf" srcId="{9749DD3B-9D0C-4568-8C78-F7A7669DB433}" destId="{B040CB07-EDD2-4D02-82D2-7269BFF10CEC}" srcOrd="0" destOrd="0" presId="urn:microsoft.com/office/officeart/2005/8/layout/hProcess10"/>
    <dgm:cxn modelId="{EB6EE59C-0ED4-47CB-8E17-CE1BE1BC2A4A}" type="presOf" srcId="{BF8F34DA-D1E2-4D21-89FA-75B6251893A1}" destId="{107B0F51-A522-4AF6-AD89-37CEEAFC23C7}" srcOrd="0" destOrd="0" presId="urn:microsoft.com/office/officeart/2005/8/layout/hProcess10"/>
    <dgm:cxn modelId="{4AF0BD77-4D50-4372-B6D7-76A8CFC9070B}" type="presOf" srcId="{D3B15A61-A1BF-47BD-A03D-9A99064C86FD}" destId="{BADACE27-3D72-4A08-A04B-05CB086D4739}" srcOrd="0" destOrd="0" presId="urn:microsoft.com/office/officeart/2005/8/layout/hProcess10"/>
    <dgm:cxn modelId="{0397672A-93EA-424A-9C41-2A56D248E836}" type="presOf" srcId="{61C7211E-47AD-48FB-A108-4B8496E4554D}" destId="{6A96EA2A-B4B4-4419-A9DC-C97D7C086A80}" srcOrd="0" destOrd="0" presId="urn:microsoft.com/office/officeart/2005/8/layout/hProcess10"/>
    <dgm:cxn modelId="{7CD3A24A-F8A3-407F-AE9A-C7E142418D88}" srcId="{6A6570BE-3A2F-4260-943E-0775B479FA10}" destId="{BF8F34DA-D1E2-4D21-89FA-75B6251893A1}" srcOrd="1" destOrd="0" parTransId="{137B5609-5C9C-410F-9027-0219F56B9508}" sibTransId="{9749DD3B-9D0C-4568-8C78-F7A7669DB433}"/>
    <dgm:cxn modelId="{84F41168-09B6-4FA4-86B8-C0F5DF406026}" srcId="{6A6570BE-3A2F-4260-943E-0775B479FA10}" destId="{A8E85975-47FD-4799-B121-AE23FC2CAC2E}" srcOrd="0" destOrd="0" parTransId="{D44FD1DA-58F6-4A8E-9629-CE7B67C45DCE}" sibTransId="{61C7211E-47AD-48FB-A108-4B8496E4554D}"/>
    <dgm:cxn modelId="{8AAE9DC4-9042-45A1-8D91-DA314C3451DB}" srcId="{6A6570BE-3A2F-4260-943E-0775B479FA10}" destId="{D3B15A61-A1BF-47BD-A03D-9A99064C86FD}" srcOrd="2" destOrd="0" parTransId="{0036BE82-11BD-4B7F-8B9D-480C8DCD6FBE}" sibTransId="{B8BEADE8-910F-41D3-9EC6-4F8FB227B537}"/>
    <dgm:cxn modelId="{CA4ADB75-092B-4C74-A765-B0D20E3A207F}" type="presOf" srcId="{61C7211E-47AD-48FB-A108-4B8496E4554D}" destId="{B0A31845-8742-4541-8944-60FAB3C55B94}" srcOrd="1" destOrd="0" presId="urn:microsoft.com/office/officeart/2005/8/layout/hProcess10"/>
    <dgm:cxn modelId="{C7B07E6A-870C-4C22-90D3-5A45262EE2A4}" type="presOf" srcId="{A8E85975-47FD-4799-B121-AE23FC2CAC2E}" destId="{FD5114E4-0D6B-4AA5-B9B7-8B9370240B87}" srcOrd="0" destOrd="0" presId="urn:microsoft.com/office/officeart/2005/8/layout/hProcess10"/>
    <dgm:cxn modelId="{AFDA0C25-2E97-4D47-833E-839E215B2D8A}" type="presParOf" srcId="{773BD1CA-EF79-418C-9355-60A035A11445}" destId="{F61F892B-E903-4EFF-B152-53B05858D4E5}" srcOrd="0" destOrd="0" presId="urn:microsoft.com/office/officeart/2005/8/layout/hProcess10"/>
    <dgm:cxn modelId="{C82334F8-2D0A-4895-B24A-CB3463D01BEB}" type="presParOf" srcId="{F61F892B-E903-4EFF-B152-53B05858D4E5}" destId="{B6A2E6CB-7DE1-4535-9A4E-9C3EAE10A7E2}" srcOrd="0" destOrd="0" presId="urn:microsoft.com/office/officeart/2005/8/layout/hProcess10"/>
    <dgm:cxn modelId="{4A47F187-5F2D-45E5-A861-CE5096A52D07}" type="presParOf" srcId="{F61F892B-E903-4EFF-B152-53B05858D4E5}" destId="{FD5114E4-0D6B-4AA5-B9B7-8B9370240B87}" srcOrd="1" destOrd="0" presId="urn:microsoft.com/office/officeart/2005/8/layout/hProcess10"/>
    <dgm:cxn modelId="{A454F3B3-45CF-4C3F-B130-20BEE95EEEF2}" type="presParOf" srcId="{773BD1CA-EF79-418C-9355-60A035A11445}" destId="{6A96EA2A-B4B4-4419-A9DC-C97D7C086A80}" srcOrd="1" destOrd="0" presId="urn:microsoft.com/office/officeart/2005/8/layout/hProcess10"/>
    <dgm:cxn modelId="{C96D2F16-AE99-493F-A4EA-193073FA2439}" type="presParOf" srcId="{6A96EA2A-B4B4-4419-A9DC-C97D7C086A80}" destId="{B0A31845-8742-4541-8944-60FAB3C55B94}" srcOrd="0" destOrd="0" presId="urn:microsoft.com/office/officeart/2005/8/layout/hProcess10"/>
    <dgm:cxn modelId="{15619C32-D770-4C07-BDA2-23D603E1707F}" type="presParOf" srcId="{773BD1CA-EF79-418C-9355-60A035A11445}" destId="{84392A03-6CA5-44C7-B533-FE86DDA12311}" srcOrd="2" destOrd="0" presId="urn:microsoft.com/office/officeart/2005/8/layout/hProcess10"/>
    <dgm:cxn modelId="{408AF201-2150-41C5-865A-CF9C768DF865}" type="presParOf" srcId="{84392A03-6CA5-44C7-B533-FE86DDA12311}" destId="{EBCAF854-D333-4B85-8EEC-70E3D278B9A9}" srcOrd="0" destOrd="0" presId="urn:microsoft.com/office/officeart/2005/8/layout/hProcess10"/>
    <dgm:cxn modelId="{AF382B96-7706-46E3-9E60-1486FD5A86B1}" type="presParOf" srcId="{84392A03-6CA5-44C7-B533-FE86DDA12311}" destId="{107B0F51-A522-4AF6-AD89-37CEEAFC23C7}" srcOrd="1" destOrd="0" presId="urn:microsoft.com/office/officeart/2005/8/layout/hProcess10"/>
    <dgm:cxn modelId="{0E65E37D-89C8-4C7D-8057-A75E78DE9D24}" type="presParOf" srcId="{773BD1CA-EF79-418C-9355-60A035A11445}" destId="{B040CB07-EDD2-4D02-82D2-7269BFF10CEC}" srcOrd="3" destOrd="0" presId="urn:microsoft.com/office/officeart/2005/8/layout/hProcess10"/>
    <dgm:cxn modelId="{655BF382-CCF3-4825-A942-A28E6B761102}" type="presParOf" srcId="{B040CB07-EDD2-4D02-82D2-7269BFF10CEC}" destId="{E760C869-7D50-4134-B0EA-99E0D1D3344D}" srcOrd="0" destOrd="0" presId="urn:microsoft.com/office/officeart/2005/8/layout/hProcess10"/>
    <dgm:cxn modelId="{EE5029AB-8D4D-4B7D-96FB-796B6D58EB2E}" type="presParOf" srcId="{773BD1CA-EF79-418C-9355-60A035A11445}" destId="{AC97D773-381B-4105-92EC-27B1437F3BFD}" srcOrd="4" destOrd="0" presId="urn:microsoft.com/office/officeart/2005/8/layout/hProcess10"/>
    <dgm:cxn modelId="{1BE60AC1-A34A-4DFF-8557-C4A1E07F9682}" type="presParOf" srcId="{AC97D773-381B-4105-92EC-27B1437F3BFD}" destId="{A44B8366-61B1-4E36-89BA-67DE4FB804A0}" srcOrd="0" destOrd="0" presId="urn:microsoft.com/office/officeart/2005/8/layout/hProcess10"/>
    <dgm:cxn modelId="{26D55AE8-EF38-412F-80F8-7FA08726C0C4}" type="presParOf" srcId="{AC97D773-381B-4105-92EC-27B1437F3BFD}" destId="{BADACE27-3D72-4A08-A04B-05CB086D4739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A2E6CB-7DE1-4535-9A4E-9C3EAE10A7E2}">
      <dsp:nvSpPr>
        <dsp:cNvPr id="0" name=""/>
        <dsp:cNvSpPr/>
      </dsp:nvSpPr>
      <dsp:spPr>
        <a:xfrm>
          <a:off x="2716" y="146211"/>
          <a:ext cx="1280002" cy="128000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5114E4-0D6B-4AA5-B9B7-8B9370240B87}">
      <dsp:nvSpPr>
        <dsp:cNvPr id="0" name=""/>
        <dsp:cNvSpPr/>
      </dsp:nvSpPr>
      <dsp:spPr>
        <a:xfrm>
          <a:off x="211089" y="914212"/>
          <a:ext cx="1280002" cy="12800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/>
            <a:t>Sustainability</a:t>
          </a:r>
          <a:endParaRPr lang="en-GB" sz="1500" b="1" kern="1200" dirty="0"/>
        </a:p>
      </dsp:txBody>
      <dsp:txXfrm>
        <a:off x="248579" y="951702"/>
        <a:ext cx="1205022" cy="1205022"/>
      </dsp:txXfrm>
    </dsp:sp>
    <dsp:sp modelId="{6A96EA2A-B4B4-4419-A9DC-C97D7C086A80}">
      <dsp:nvSpPr>
        <dsp:cNvPr id="0" name=""/>
        <dsp:cNvSpPr/>
      </dsp:nvSpPr>
      <dsp:spPr>
        <a:xfrm>
          <a:off x="1529276" y="632428"/>
          <a:ext cx="246556" cy="307566"/>
        </a:xfrm>
        <a:prstGeom prst="rightArrow">
          <a:avLst>
            <a:gd name="adj1" fmla="val 60000"/>
            <a:gd name="adj2" fmla="val 5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1529276" y="693941"/>
        <a:ext cx="172589" cy="184540"/>
      </dsp:txXfrm>
    </dsp:sp>
    <dsp:sp modelId="{EBCAF854-D333-4B85-8EEC-70E3D278B9A9}">
      <dsp:nvSpPr>
        <dsp:cNvPr id="0" name=""/>
        <dsp:cNvSpPr/>
      </dsp:nvSpPr>
      <dsp:spPr>
        <a:xfrm>
          <a:off x="1987167" y="146211"/>
          <a:ext cx="1280002" cy="128000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3000" r="-7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7B0F51-A522-4AF6-AD89-37CEEAFC23C7}">
      <dsp:nvSpPr>
        <dsp:cNvPr id="0" name=""/>
        <dsp:cNvSpPr/>
      </dsp:nvSpPr>
      <dsp:spPr>
        <a:xfrm>
          <a:off x="2195539" y="914212"/>
          <a:ext cx="1280002" cy="12800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/>
            <a:t>Logistics and Supply Chain</a:t>
          </a:r>
          <a:endParaRPr lang="en-GB" sz="1500" b="1" kern="1200" dirty="0"/>
        </a:p>
      </dsp:txBody>
      <dsp:txXfrm>
        <a:off x="2233029" y="951702"/>
        <a:ext cx="1205022" cy="1205022"/>
      </dsp:txXfrm>
    </dsp:sp>
    <dsp:sp modelId="{B040CB07-EDD2-4D02-82D2-7269BFF10CEC}">
      <dsp:nvSpPr>
        <dsp:cNvPr id="0" name=""/>
        <dsp:cNvSpPr/>
      </dsp:nvSpPr>
      <dsp:spPr>
        <a:xfrm>
          <a:off x="3513726" y="632428"/>
          <a:ext cx="246556" cy="307566"/>
        </a:xfrm>
        <a:prstGeom prst="rightArrow">
          <a:avLst>
            <a:gd name="adj1" fmla="val 60000"/>
            <a:gd name="adj2" fmla="val 5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3000" r="-73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/>
        </a:p>
      </dsp:txBody>
      <dsp:txXfrm>
        <a:off x="3513726" y="693941"/>
        <a:ext cx="172589" cy="184540"/>
      </dsp:txXfrm>
    </dsp:sp>
    <dsp:sp modelId="{A44B8366-61B1-4E36-89BA-67DE4FB804A0}">
      <dsp:nvSpPr>
        <dsp:cNvPr id="0" name=""/>
        <dsp:cNvSpPr/>
      </dsp:nvSpPr>
      <dsp:spPr>
        <a:xfrm>
          <a:off x="3971617" y="146211"/>
          <a:ext cx="1280002" cy="128000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DACE27-3D72-4A08-A04B-05CB086D4739}">
      <dsp:nvSpPr>
        <dsp:cNvPr id="0" name=""/>
        <dsp:cNvSpPr/>
      </dsp:nvSpPr>
      <dsp:spPr>
        <a:xfrm>
          <a:off x="4179989" y="914212"/>
          <a:ext cx="1280002" cy="12800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/>
            <a:t>Emerging Economies</a:t>
          </a:r>
          <a:endParaRPr lang="en-GB" sz="1500" b="1" kern="1200" dirty="0"/>
        </a:p>
      </dsp:txBody>
      <dsp:txXfrm>
        <a:off x="4217479" y="951702"/>
        <a:ext cx="1205022" cy="12050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A747-04F2-40F1-9E22-1D0143172779}" type="datetimeFigureOut">
              <a:rPr lang="en-GB" smtClean="0"/>
              <a:t>25/04/2016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7A71-5E2D-4B80-9A5B-99407A884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267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A747-04F2-40F1-9E22-1D0143172779}" type="datetimeFigureOut">
              <a:rPr lang="en-GB" smtClean="0"/>
              <a:t>25/04/2016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7A71-5E2D-4B80-9A5B-99407A884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745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A747-04F2-40F1-9E22-1D0143172779}" type="datetimeFigureOut">
              <a:rPr lang="en-GB" smtClean="0"/>
              <a:t>25/04/2016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7A71-5E2D-4B80-9A5B-99407A884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441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A747-04F2-40F1-9E22-1D0143172779}" type="datetimeFigureOut">
              <a:rPr lang="en-GB" smtClean="0"/>
              <a:t>25/04/2016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7A71-5E2D-4B80-9A5B-99407A884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448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A747-04F2-40F1-9E22-1D0143172779}" type="datetimeFigureOut">
              <a:rPr lang="en-GB" smtClean="0"/>
              <a:t>25/04/2016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7A71-5E2D-4B80-9A5B-99407A884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368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A747-04F2-40F1-9E22-1D0143172779}" type="datetimeFigureOut">
              <a:rPr lang="en-GB" smtClean="0"/>
              <a:t>25/04/2016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7A71-5E2D-4B80-9A5B-99407A884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628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A747-04F2-40F1-9E22-1D0143172779}" type="datetimeFigureOut">
              <a:rPr lang="en-GB" smtClean="0"/>
              <a:t>25/04/2016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7A71-5E2D-4B80-9A5B-99407A884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787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A747-04F2-40F1-9E22-1D0143172779}" type="datetimeFigureOut">
              <a:rPr lang="en-GB" smtClean="0"/>
              <a:t>25/04/2016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7A71-5E2D-4B80-9A5B-99407A884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412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A747-04F2-40F1-9E22-1D0143172779}" type="datetimeFigureOut">
              <a:rPr lang="en-GB" smtClean="0"/>
              <a:t>25/04/2016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7A71-5E2D-4B80-9A5B-99407A884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882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A747-04F2-40F1-9E22-1D0143172779}" type="datetimeFigureOut">
              <a:rPr lang="en-GB" smtClean="0"/>
              <a:t>25/04/2016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7A71-5E2D-4B80-9A5B-99407A884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452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A747-04F2-40F1-9E22-1D0143172779}" type="datetimeFigureOut">
              <a:rPr lang="en-GB" smtClean="0"/>
              <a:t>25/04/2016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17A71-5E2D-4B80-9A5B-99407A884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060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5A747-04F2-40F1-9E22-1D0143172779}" type="datetimeFigureOut">
              <a:rPr lang="en-GB" smtClean="0"/>
              <a:t>25/04/2016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17A71-5E2D-4B80-9A5B-99407A884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367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8.png"/><Relationship Id="rId4" Type="http://schemas.openxmlformats.org/officeDocument/2006/relationships/diagramData" Target="../diagrams/data1.xml"/><Relationship Id="rId9" Type="http://schemas.openxmlformats.org/officeDocument/2006/relationships/hyperlink" Target="mailto:Sandy.MacDonald@northampton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273"/>
            <a:ext cx="12192000" cy="5022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474" y="41203"/>
            <a:ext cx="1877216" cy="70075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09755" y="1354471"/>
            <a:ext cx="10379542" cy="43088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2200" b="1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200" b="1" baseline="30000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GB" sz="2200" b="1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Annual  Northampton Business School Research Conference</a:t>
            </a:r>
            <a:endParaRPr lang="en-GB" sz="2200" b="1" dirty="0"/>
          </a:p>
        </p:txBody>
      </p:sp>
      <p:sp>
        <p:nvSpPr>
          <p:cNvPr id="12" name="Rectangle 11"/>
          <p:cNvSpPr/>
          <p:nvPr/>
        </p:nvSpPr>
        <p:spPr>
          <a:xfrm>
            <a:off x="1626362" y="1832331"/>
            <a:ext cx="9831732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“Changemaker for Tomorrow: creating business impact through research”</a:t>
            </a:r>
            <a:endParaRPr lang="en-GB" sz="2000" b="1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09697" y="2327126"/>
            <a:ext cx="8819882" cy="379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b="1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en-GB" sz="1600" b="1" baseline="30000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1600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GB" sz="1600" b="1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en-GB" sz="1600" b="1" baseline="30000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1600" b="1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June, 2016, </a:t>
            </a:r>
            <a:r>
              <a:rPr lang="en-GB" sz="1600" dirty="0" err="1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Sunley</a:t>
            </a:r>
            <a:r>
              <a:rPr lang="en-GB" sz="1600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Management Centre, University of Northampton </a:t>
            </a:r>
            <a:endParaRPr lang="en-GB" sz="16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8284" y="5943868"/>
            <a:ext cx="1208371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00" b="1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Guest Speakers include:</a:t>
            </a:r>
          </a:p>
          <a:p>
            <a:pPr algn="ctr"/>
            <a:endParaRPr lang="en-GB" sz="1300" b="1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GB" sz="1300" b="1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Carol Atkinson</a:t>
            </a:r>
            <a:r>
              <a:rPr lang="en-GB" sz="1300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Director of the Centre of People &amp; Performance at Manchester Metropolitan University </a:t>
            </a:r>
          </a:p>
          <a:p>
            <a:pPr algn="ctr"/>
            <a:r>
              <a:rPr lang="en-GB" sz="1300" b="1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Deborah Johnston,</a:t>
            </a:r>
            <a:r>
              <a:rPr lang="en-GB" sz="1300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300" dirty="0" smtClean="0">
                <a:solidFill>
                  <a:srgbClr val="43434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Reader in Development Economics and interim Pro-Director Learning and Teaching</a:t>
            </a:r>
            <a:endParaRPr lang="en-GB" sz="13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768439618"/>
              </p:ext>
            </p:extLst>
          </p:nvPr>
        </p:nvGraphicFramePr>
        <p:xfrm>
          <a:off x="3730751" y="3124235"/>
          <a:ext cx="5462709" cy="2340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719434" y="2707870"/>
            <a:ext cx="7645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Submit your papers in any research area related to the following themes:</a:t>
            </a:r>
            <a:endParaRPr lang="en-GB" dirty="0"/>
          </a:p>
        </p:txBody>
      </p:sp>
      <p:sp>
        <p:nvSpPr>
          <p:cNvPr id="19" name="Rectangle 18"/>
          <p:cNvSpPr/>
          <p:nvPr/>
        </p:nvSpPr>
        <p:spPr>
          <a:xfrm>
            <a:off x="3083216" y="5391409"/>
            <a:ext cx="6632619" cy="55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300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Please email your abstracts, along with a brief personal biography, to: </a:t>
            </a:r>
            <a:r>
              <a:rPr lang="en-GB" sz="1300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Sandy.MacDonald@northampton.ac.uk</a:t>
            </a:r>
            <a:r>
              <a:rPr lang="en-GB" sz="13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300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Deadline for abstracts: May 3</a:t>
            </a:r>
            <a:r>
              <a:rPr lang="en-GB" sz="1300" baseline="30000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GB" sz="1300" dirty="0" smtClean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2016.</a:t>
            </a:r>
            <a:endParaRPr lang="en-GB" sz="13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47" y="458058"/>
            <a:ext cx="2383665" cy="64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9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108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Payal Jain</dc:creator>
  <cp:lastModifiedBy>Apel Simone</cp:lastModifiedBy>
  <cp:revision>62</cp:revision>
  <dcterms:created xsi:type="dcterms:W3CDTF">2016-03-12T21:08:57Z</dcterms:created>
  <dcterms:modified xsi:type="dcterms:W3CDTF">2016-04-25T11:49:41Z</dcterms:modified>
</cp:coreProperties>
</file>